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15BFF51-C8E1-4B36-9512-B2AA348B00F1}" type="datetimeFigureOut">
              <a:rPr lang="en-CA" smtClean="0"/>
              <a:t>09/12/2014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104525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5BFF51-C8E1-4B36-9512-B2AA348B00F1}" type="datetimeFigureOut">
              <a:rPr lang="en-CA" smtClean="0"/>
              <a:t>09/12/2014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279218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5BFF51-C8E1-4B36-9512-B2AA348B00F1}" type="datetimeFigureOut">
              <a:rPr lang="en-CA" smtClean="0"/>
              <a:t>09/12/2014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177671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5BFF51-C8E1-4B36-9512-B2AA348B00F1}" type="datetimeFigureOut">
              <a:rPr lang="en-CA" smtClean="0"/>
              <a:t>09/12/2014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408334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BFF51-C8E1-4B36-9512-B2AA348B00F1}" type="datetimeFigureOut">
              <a:rPr lang="en-CA" smtClean="0"/>
              <a:t>09/12/2014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23623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5BFF51-C8E1-4B36-9512-B2AA348B00F1}" type="datetimeFigureOut">
              <a:rPr lang="en-CA" smtClean="0"/>
              <a:t>09/12/2014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154397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5BFF51-C8E1-4B36-9512-B2AA348B00F1}" type="datetimeFigureOut">
              <a:rPr lang="en-CA" smtClean="0"/>
              <a:t>09/12/2014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404757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15BFF51-C8E1-4B36-9512-B2AA348B00F1}" type="datetimeFigureOut">
              <a:rPr lang="en-CA" smtClean="0"/>
              <a:t>09/12/2014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26759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BFF51-C8E1-4B36-9512-B2AA348B00F1}" type="datetimeFigureOut">
              <a:rPr lang="en-CA" smtClean="0"/>
              <a:t>09/12/2014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38421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BFF51-C8E1-4B36-9512-B2AA348B00F1}" type="datetimeFigureOut">
              <a:rPr lang="en-CA" smtClean="0"/>
              <a:t>09/12/2014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16462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BFF51-C8E1-4B36-9512-B2AA348B00F1}" type="datetimeFigureOut">
              <a:rPr lang="en-CA" smtClean="0"/>
              <a:t>09/12/2014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B632BAB-4BE8-49D6-8E3A-1195D7B00C0D}" type="slidenum">
              <a:rPr lang="en-CA" smtClean="0"/>
              <a:t>‹#›</a:t>
            </a:fld>
            <a:endParaRPr lang="en-CA"/>
          </a:p>
        </p:txBody>
      </p:sp>
    </p:spTree>
    <p:extLst>
      <p:ext uri="{BB962C8B-B14F-4D97-AF65-F5344CB8AC3E}">
        <p14:creationId xmlns:p14="http://schemas.microsoft.com/office/powerpoint/2010/main" val="24920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FF51-C8E1-4B36-9512-B2AA348B00F1}" type="datetimeFigureOut">
              <a:rPr lang="en-CA" smtClean="0"/>
              <a:t>09/12/2014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32BAB-4BE8-49D6-8E3A-1195D7B00C0D}" type="slidenum">
              <a:rPr lang="en-CA" smtClean="0"/>
              <a:t>‹#›</a:t>
            </a:fld>
            <a:endParaRPr lang="en-CA"/>
          </a:p>
        </p:txBody>
      </p:sp>
    </p:spTree>
    <p:extLst>
      <p:ext uri="{BB962C8B-B14F-4D97-AF65-F5344CB8AC3E}">
        <p14:creationId xmlns:p14="http://schemas.microsoft.com/office/powerpoint/2010/main" val="3250204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noAutofit/>
          </a:bodyPr>
          <a:lstStyle/>
          <a:p>
            <a:r>
              <a:rPr lang="en-US" sz="13800" dirty="0" err="1" smtClean="0"/>
              <a:t>Synectics</a:t>
            </a:r>
            <a:endParaRPr lang="en-CA" sz="13800" dirty="0"/>
          </a:p>
        </p:txBody>
      </p:sp>
      <p:pic>
        <p:nvPicPr>
          <p:cNvPr id="24578" name="Picture 2" descr="http://3.bp.blogspot.com/_wFomxlL-dRI/S1oqAM6W2jI/AAAAAAAAC1w/wz_lsLK5nr4/s1600/syn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3649886"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7984" y="2132856"/>
            <a:ext cx="4104456" cy="4524315"/>
          </a:xfrm>
          <a:prstGeom prst="rect">
            <a:avLst/>
          </a:prstGeom>
          <a:noFill/>
        </p:spPr>
        <p:txBody>
          <a:bodyPr wrap="square" rtlCol="0">
            <a:spAutoFit/>
          </a:bodyPr>
          <a:lstStyle/>
          <a:p>
            <a:r>
              <a:rPr lang="en-US" sz="3600" dirty="0" smtClean="0"/>
              <a:t>Choose an object (or a different one per slide – your choice).  With each slide, draw an example of the </a:t>
            </a:r>
            <a:r>
              <a:rPr lang="en-US" sz="3600" dirty="0" err="1" smtClean="0"/>
              <a:t>synectic</a:t>
            </a:r>
            <a:r>
              <a:rPr lang="en-US" sz="3600" dirty="0" smtClean="0"/>
              <a:t> alteration on the sheets provided.</a:t>
            </a:r>
            <a:endParaRPr lang="en-CA" sz="3600" dirty="0"/>
          </a:p>
        </p:txBody>
      </p:sp>
    </p:spTree>
    <p:extLst>
      <p:ext uri="{BB962C8B-B14F-4D97-AF65-F5344CB8AC3E}">
        <p14:creationId xmlns:p14="http://schemas.microsoft.com/office/powerpoint/2010/main" val="108676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01" y="-21913"/>
            <a:ext cx="4176464" cy="1143000"/>
          </a:xfrm>
        </p:spPr>
        <p:txBody>
          <a:bodyPr/>
          <a:lstStyle/>
          <a:p>
            <a:r>
              <a:rPr lang="en-US" dirty="0" err="1" smtClean="0"/>
              <a:t>Fragmentate</a:t>
            </a:r>
            <a:endParaRPr lang="en-CA" dirty="0"/>
          </a:p>
        </p:txBody>
      </p:sp>
      <p:sp>
        <p:nvSpPr>
          <p:cNvPr id="3" name="Content Placeholder 2"/>
          <p:cNvSpPr>
            <a:spLocks noGrp="1"/>
          </p:cNvSpPr>
          <p:nvPr>
            <p:ph idx="1"/>
          </p:nvPr>
        </p:nvSpPr>
        <p:spPr/>
        <p:txBody>
          <a:bodyPr/>
          <a:lstStyle/>
          <a:p>
            <a:endParaRPr lang="en-CA"/>
          </a:p>
        </p:txBody>
      </p:sp>
      <p:pic>
        <p:nvPicPr>
          <p:cNvPr id="4" name="Picture 4" descr="New Digital Illustrations by Vlad Rodriguez...how cool. johnny depp"/>
          <p:cNvPicPr>
            <a:picLocks noChangeAspect="1" noChangeArrowheads="1"/>
          </p:cNvPicPr>
          <p:nvPr/>
        </p:nvPicPr>
        <p:blipFill rotWithShape="1">
          <a:blip r:embed="rId2">
            <a:extLst>
              <a:ext uri="{28A0092B-C50C-407E-A947-70E740481C1C}">
                <a14:useLocalDpi xmlns:a14="http://schemas.microsoft.com/office/drawing/2010/main" val="0"/>
              </a:ext>
            </a:extLst>
          </a:blip>
          <a:srcRect b="73976"/>
          <a:stretch/>
        </p:blipFill>
        <p:spPr bwMode="auto">
          <a:xfrm>
            <a:off x="323528" y="3952431"/>
            <a:ext cx="4040138" cy="277923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Stunning 3d Scenes by Jie Ma #Beauty &amp; the b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08720"/>
            <a:ext cx="3961284" cy="577580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777" y="836712"/>
            <a:ext cx="2178686" cy="304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6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54760" cy="1143000"/>
          </a:xfrm>
        </p:spPr>
        <p:txBody>
          <a:bodyPr/>
          <a:lstStyle/>
          <a:p>
            <a:r>
              <a:rPr lang="en-US" dirty="0" smtClean="0"/>
              <a:t>Isolate</a:t>
            </a:r>
            <a:endParaRPr lang="en-CA" dirty="0"/>
          </a:p>
        </p:txBody>
      </p:sp>
      <p:sp>
        <p:nvSpPr>
          <p:cNvPr id="3" name="Content Placeholder 2"/>
          <p:cNvSpPr>
            <a:spLocks noGrp="1"/>
          </p:cNvSpPr>
          <p:nvPr>
            <p:ph idx="1"/>
          </p:nvPr>
        </p:nvSpPr>
        <p:spPr/>
        <p:txBody>
          <a:bodyPr/>
          <a:lstStyle/>
          <a:p>
            <a:endParaRPr lang="en-CA"/>
          </a:p>
        </p:txBody>
      </p:sp>
      <p:pic>
        <p:nvPicPr>
          <p:cNvPr id="11266" name="Picture 2" descr="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14303"/>
            <a:ext cx="3960440" cy="530838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earn how to create a surreal representation of the thoughts of a creative and business minded individual. You’ll learn how to make objects come out of the womans head and place steampunk objects over the 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2" y="332656"/>
            <a:ext cx="4488508" cy="635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0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274638"/>
            <a:ext cx="2674640" cy="1143000"/>
          </a:xfrm>
        </p:spPr>
        <p:txBody>
          <a:bodyPr/>
          <a:lstStyle/>
          <a:p>
            <a:r>
              <a:rPr lang="en-US" dirty="0" smtClean="0"/>
              <a:t>Distort</a:t>
            </a:r>
            <a:endParaRPr lang="en-CA" dirty="0"/>
          </a:p>
        </p:txBody>
      </p:sp>
      <p:sp>
        <p:nvSpPr>
          <p:cNvPr id="3" name="Content Placeholder 2"/>
          <p:cNvSpPr>
            <a:spLocks noGrp="1"/>
          </p:cNvSpPr>
          <p:nvPr>
            <p:ph idx="1"/>
          </p:nvPr>
        </p:nvSpPr>
        <p:spPr/>
        <p:txBody>
          <a:bodyPr/>
          <a:lstStyle/>
          <a:p>
            <a:endParaRPr lang="en-CA"/>
          </a:p>
        </p:txBody>
      </p:sp>
      <p:pic>
        <p:nvPicPr>
          <p:cNvPr id="15362" name="Picture 2" descr="transforming art synectics - Googl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67" y="130189"/>
            <a:ext cx="409585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hotoshop id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43140"/>
            <a:ext cx="3879354" cy="498551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Julie Rrap"/>
          <p:cNvPicPr>
            <a:picLocks noChangeAspect="1" noChangeArrowheads="1"/>
          </p:cNvPicPr>
          <p:nvPr/>
        </p:nvPicPr>
        <p:blipFill rotWithShape="1">
          <a:blip r:embed="rId4">
            <a:extLst>
              <a:ext uri="{28A0092B-C50C-407E-A947-70E740481C1C}">
                <a14:useLocalDpi xmlns:a14="http://schemas.microsoft.com/office/drawing/2010/main" val="0"/>
              </a:ext>
            </a:extLst>
          </a:blip>
          <a:srcRect b="26158"/>
          <a:stretch/>
        </p:blipFill>
        <p:spPr bwMode="auto">
          <a:xfrm>
            <a:off x="240757" y="2528901"/>
            <a:ext cx="4762500" cy="405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30212"/>
            <a:ext cx="8229600" cy="1143000"/>
          </a:xfrm>
        </p:spPr>
        <p:txBody>
          <a:bodyPr/>
          <a:lstStyle/>
          <a:p>
            <a:r>
              <a:rPr lang="en-US" dirty="0" smtClean="0"/>
              <a:t>Disguise</a:t>
            </a:r>
            <a:endParaRPr lang="en-CA" dirty="0"/>
          </a:p>
        </p:txBody>
      </p:sp>
      <p:sp>
        <p:nvSpPr>
          <p:cNvPr id="3" name="Content Placeholder 2"/>
          <p:cNvSpPr>
            <a:spLocks noGrp="1"/>
          </p:cNvSpPr>
          <p:nvPr>
            <p:ph idx="1"/>
          </p:nvPr>
        </p:nvSpPr>
        <p:spPr/>
        <p:txBody>
          <a:bodyPr/>
          <a:lstStyle/>
          <a:p>
            <a:endParaRPr lang="en-CA"/>
          </a:p>
        </p:txBody>
      </p:sp>
      <p:pic>
        <p:nvPicPr>
          <p:cNvPr id="8194" name="Picture 2" descr="Scoopers - Condividete Passioni, Foto, Video, Musica e Scoop presso la nostra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73213"/>
            <a:ext cx="4051279" cy="50641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urrealistic room tuto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36" y="1376051"/>
            <a:ext cx="4573228" cy="457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8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a:t>
            </a:r>
            <a:endParaRPr lang="en-CA" dirty="0"/>
          </a:p>
        </p:txBody>
      </p:sp>
      <p:sp>
        <p:nvSpPr>
          <p:cNvPr id="3" name="Content Placeholder 2"/>
          <p:cNvSpPr>
            <a:spLocks noGrp="1"/>
          </p:cNvSpPr>
          <p:nvPr>
            <p:ph idx="1"/>
          </p:nvPr>
        </p:nvSpPr>
        <p:spPr/>
        <p:txBody>
          <a:bodyPr/>
          <a:lstStyle/>
          <a:p>
            <a:endParaRPr lang="en-CA" dirty="0"/>
          </a:p>
        </p:txBody>
      </p:sp>
      <p:pic>
        <p:nvPicPr>
          <p:cNvPr id="4098" name="Picture 2" descr="René Magri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15836"/>
            <a:ext cx="3305392" cy="48408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if all the inanimate objects that surround you one day took flight? France based photographer Cerise Doucede had that idea and has now brought it to life with 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996951"/>
            <a:ext cx="5282952" cy="352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3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88234"/>
            <a:ext cx="3754760" cy="1143000"/>
          </a:xfrm>
        </p:spPr>
        <p:txBody>
          <a:bodyPr/>
          <a:lstStyle/>
          <a:p>
            <a:r>
              <a:rPr lang="en-US" dirty="0" smtClean="0"/>
              <a:t>Parody</a:t>
            </a:r>
            <a:endParaRPr lang="en-CA" dirty="0"/>
          </a:p>
        </p:txBody>
      </p:sp>
      <p:sp>
        <p:nvSpPr>
          <p:cNvPr id="3" name="Content Placeholder 2"/>
          <p:cNvSpPr>
            <a:spLocks noGrp="1"/>
          </p:cNvSpPr>
          <p:nvPr>
            <p:ph idx="1"/>
          </p:nvPr>
        </p:nvSpPr>
        <p:spPr/>
        <p:txBody>
          <a:bodyPr/>
          <a:lstStyle/>
          <a:p>
            <a:endParaRPr lang="en-CA" dirty="0"/>
          </a:p>
        </p:txBody>
      </p:sp>
      <p:pic>
        <p:nvPicPr>
          <p:cNvPr id="16386" name="Picture 2" descr="Modern Art....Col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2589921" cy="386375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92696"/>
            <a:ext cx="4546476" cy="316434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hicken sculpture made of egg sh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959263"/>
            <a:ext cx="2962300" cy="2613408"/>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Ooooh, bra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4" y="341958"/>
            <a:ext cx="2733936" cy="273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8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Prevaricate</a:t>
            </a:r>
            <a:endParaRPr lang="en-CA" dirty="0"/>
          </a:p>
        </p:txBody>
      </p:sp>
      <p:sp>
        <p:nvSpPr>
          <p:cNvPr id="3" name="Content Placeholder 2"/>
          <p:cNvSpPr>
            <a:spLocks noGrp="1"/>
          </p:cNvSpPr>
          <p:nvPr>
            <p:ph idx="1"/>
          </p:nvPr>
        </p:nvSpPr>
        <p:spPr/>
        <p:txBody>
          <a:bodyPr/>
          <a:lstStyle/>
          <a:p>
            <a:endParaRPr lang="en-CA"/>
          </a:p>
        </p:txBody>
      </p:sp>
      <p:pic>
        <p:nvPicPr>
          <p:cNvPr id="23554" name="Picture 2" descr="W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3933825" cy="524827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Easter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477573"/>
            <a:ext cx="4418874" cy="267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Analogize</a:t>
            </a:r>
            <a:endParaRPr lang="en-CA" dirty="0"/>
          </a:p>
        </p:txBody>
      </p:sp>
      <p:sp>
        <p:nvSpPr>
          <p:cNvPr id="3" name="Content Placeholder 2"/>
          <p:cNvSpPr>
            <a:spLocks noGrp="1"/>
          </p:cNvSpPr>
          <p:nvPr>
            <p:ph idx="1"/>
          </p:nvPr>
        </p:nvSpPr>
        <p:spPr/>
        <p:txBody>
          <a:bodyPr/>
          <a:lstStyle/>
          <a:p>
            <a:endParaRPr lang="en-CA"/>
          </a:p>
        </p:txBody>
      </p:sp>
      <p:pic>
        <p:nvPicPr>
          <p:cNvPr id="19458" name="Picture 2" descr="WAVE  by antoniomo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30" y="116632"/>
            <a:ext cx="2482729" cy="660171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W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24743"/>
            <a:ext cx="2839988" cy="506136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Transformations - Juxtapositions that make socio-political state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576" y="2564904"/>
            <a:ext cx="3285951" cy="415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2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Hybridize</a:t>
            </a:r>
            <a:endParaRPr lang="en-CA" dirty="0"/>
          </a:p>
        </p:txBody>
      </p:sp>
      <p:sp>
        <p:nvSpPr>
          <p:cNvPr id="3" name="Content Placeholder 2"/>
          <p:cNvSpPr>
            <a:spLocks noGrp="1"/>
          </p:cNvSpPr>
          <p:nvPr>
            <p:ph idx="1"/>
          </p:nvPr>
        </p:nvSpPr>
        <p:spPr/>
        <p:txBody>
          <a:bodyPr/>
          <a:lstStyle/>
          <a:p>
            <a:endParaRPr lang="en-CA"/>
          </a:p>
        </p:txBody>
      </p:sp>
      <p:pic>
        <p:nvPicPr>
          <p:cNvPr id="1028" name="Picture 4" descr="Masterpieces of Surprise, 1966. Cover by Milton Gla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3289119" cy="5256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nectic triggers - HYBRIDIZATION.... What do I get when I cross a ............. With a .........? , change scale, com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081498"/>
            <a:ext cx="4058816" cy="541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7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275040" cy="1143000"/>
          </a:xfrm>
        </p:spPr>
        <p:txBody>
          <a:bodyPr/>
          <a:lstStyle/>
          <a:p>
            <a:r>
              <a:rPr lang="en-US" dirty="0" smtClean="0"/>
              <a:t>Metamorphose</a:t>
            </a:r>
            <a:endParaRPr lang="en-CA" dirty="0"/>
          </a:p>
        </p:txBody>
      </p:sp>
      <p:pic>
        <p:nvPicPr>
          <p:cNvPr id="2050" name="Picture 2" descr="Huh?"/>
          <p:cNvPicPr>
            <a:picLocks noChangeAspect="1" noChangeArrowheads="1"/>
          </p:cNvPicPr>
          <p:nvPr/>
        </p:nvPicPr>
        <p:blipFill rotWithShape="1">
          <a:blip r:embed="rId2">
            <a:extLst>
              <a:ext uri="{28A0092B-C50C-407E-A947-70E740481C1C}">
                <a14:useLocalDpi xmlns:a14="http://schemas.microsoft.com/office/drawing/2010/main" val="0"/>
              </a:ext>
            </a:extLst>
          </a:blip>
          <a:srcRect b="3855"/>
          <a:stretch/>
        </p:blipFill>
        <p:spPr bwMode="auto">
          <a:xfrm>
            <a:off x="0" y="1648335"/>
            <a:ext cx="2797216" cy="49269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rtist: Nicky Nodjou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598" y="1730559"/>
            <a:ext cx="3505200" cy="4762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ompe l'Oeil painter- Ron Isaacs - plyw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704" y="2734420"/>
            <a:ext cx="2771775" cy="38100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4-year-old Zev from Natick, Massachusetts, has taken the photography world by storm with his surreal photo manipulations. Better known by the nickname of ‘fiddle oak’, Zev presents a highly imaginative portfolio of surreal self-portraits, which he created together with his sister Nellie (aged 17). His work seems to mirror the transition from the fairy-tale childhood worlds into those that are way more complicated and still unknown."/>
          <p:cNvPicPr>
            <a:picLocks noChangeAspect="1" noChangeArrowheads="1"/>
          </p:cNvPicPr>
          <p:nvPr/>
        </p:nvPicPr>
        <p:blipFill rotWithShape="1">
          <a:blip r:embed="rId5">
            <a:extLst>
              <a:ext uri="{28A0092B-C50C-407E-A947-70E740481C1C}">
                <a14:useLocalDpi xmlns:a14="http://schemas.microsoft.com/office/drawing/2010/main" val="0"/>
              </a:ext>
            </a:extLst>
          </a:blip>
          <a:srcRect t="16426" b="74220"/>
          <a:stretch/>
        </p:blipFill>
        <p:spPr bwMode="auto">
          <a:xfrm>
            <a:off x="251520" y="116632"/>
            <a:ext cx="2743200" cy="27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7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a:t>
            </a:r>
            <a:endParaRPr lang="en-CA" dirty="0"/>
          </a:p>
        </p:txBody>
      </p:sp>
      <p:sp>
        <p:nvSpPr>
          <p:cNvPr id="3" name="Content Placeholder 2"/>
          <p:cNvSpPr>
            <a:spLocks noGrp="1"/>
          </p:cNvSpPr>
          <p:nvPr>
            <p:ph idx="1"/>
          </p:nvPr>
        </p:nvSpPr>
        <p:spPr/>
        <p:txBody>
          <a:bodyPr/>
          <a:lstStyle/>
          <a:p>
            <a:endParaRPr lang="en-CA" dirty="0"/>
          </a:p>
        </p:txBody>
      </p:sp>
      <p:pic>
        <p:nvPicPr>
          <p:cNvPr id="9218" name="Picture 2" descr="Anthony Giaco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456384" cy="495916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gor_Mor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83108"/>
            <a:ext cx="4103076" cy="410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8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514" y="4743146"/>
            <a:ext cx="3168352" cy="1143000"/>
          </a:xfrm>
        </p:spPr>
        <p:txBody>
          <a:bodyPr/>
          <a:lstStyle/>
          <a:p>
            <a:r>
              <a:rPr lang="en-US" dirty="0" smtClean="0"/>
              <a:t>Symbolize</a:t>
            </a:r>
            <a:endParaRPr lang="en-CA" dirty="0"/>
          </a:p>
        </p:txBody>
      </p:sp>
      <p:sp>
        <p:nvSpPr>
          <p:cNvPr id="3" name="Content Placeholder 2"/>
          <p:cNvSpPr>
            <a:spLocks noGrp="1"/>
          </p:cNvSpPr>
          <p:nvPr>
            <p:ph idx="1"/>
          </p:nvPr>
        </p:nvSpPr>
        <p:spPr/>
        <p:txBody>
          <a:bodyPr/>
          <a:lstStyle/>
          <a:p>
            <a:endParaRPr lang="en-CA" dirty="0"/>
          </a:p>
        </p:txBody>
      </p:sp>
      <p:pic>
        <p:nvPicPr>
          <p:cNvPr id="6146" name="Picture 2" descr="Love or fire is your choice 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797" y="3212976"/>
            <a:ext cx="2340756" cy="35111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ransforming art synectics - Google 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3724639" cy="31958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odern Surrealism Photography | Beautifully Surreal Photo Manipulations - My Modern Metropol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149080"/>
            <a:ext cx="2567608" cy="256760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abbraccio della cult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60649"/>
            <a:ext cx="3724578" cy="368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1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dirty="0" smtClean="0"/>
              <a:t>Mythologize</a:t>
            </a:r>
            <a:endParaRPr lang="en-CA" dirty="0"/>
          </a:p>
        </p:txBody>
      </p:sp>
      <p:sp>
        <p:nvSpPr>
          <p:cNvPr id="3" name="Content Placeholder 2"/>
          <p:cNvSpPr>
            <a:spLocks noGrp="1"/>
          </p:cNvSpPr>
          <p:nvPr>
            <p:ph idx="1"/>
          </p:nvPr>
        </p:nvSpPr>
        <p:spPr/>
        <p:txBody>
          <a:bodyPr/>
          <a:lstStyle/>
          <a:p>
            <a:endParaRPr lang="en-CA"/>
          </a:p>
        </p:txBody>
      </p:sp>
      <p:pic>
        <p:nvPicPr>
          <p:cNvPr id="10242" name="Picture 2" descr="michael mcconn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100888"/>
            <a:ext cx="3744416" cy="540396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alking on clouds photo http://pintrestbest.com/Surv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392" y="1323224"/>
            <a:ext cx="3456384" cy="518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6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38736" cy="1143000"/>
          </a:xfrm>
        </p:spPr>
        <p:txBody>
          <a:bodyPr/>
          <a:lstStyle/>
          <a:p>
            <a:r>
              <a:rPr lang="en-US" dirty="0" smtClean="0"/>
              <a:t>Fantasize</a:t>
            </a:r>
            <a:endParaRPr lang="en-CA" dirty="0"/>
          </a:p>
        </p:txBody>
      </p:sp>
      <p:sp>
        <p:nvSpPr>
          <p:cNvPr id="3" name="Content Placeholder 2"/>
          <p:cNvSpPr>
            <a:spLocks noGrp="1"/>
          </p:cNvSpPr>
          <p:nvPr>
            <p:ph idx="1"/>
          </p:nvPr>
        </p:nvSpPr>
        <p:spPr/>
        <p:txBody>
          <a:bodyPr/>
          <a:lstStyle/>
          <a:p>
            <a:endParaRPr lang="en-CA"/>
          </a:p>
        </p:txBody>
      </p:sp>
      <p:pic>
        <p:nvPicPr>
          <p:cNvPr id="14338" name="Picture 2" descr="Untitled, (Rowboat, ocean and clouds in cupped hands), 1996 | Jerry Uelsmann - Jerry Uelsmann is a pioneer of surreal photography. He began assembling photographs from multiple negatives decades before digital tools like Photoshop were available. Back in the day, he was even friends with legendary nature photographer Ansel Adams and taught workshops with him in Yosemite for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45" y="2924944"/>
            <a:ext cx="4578980" cy="361887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mazing! Keyhole of wonderland. From night to dayligh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506" y="980728"/>
            <a:ext cx="4057953" cy="5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73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a:t>
            </a:r>
            <a:endParaRPr lang="en-CA" dirty="0"/>
          </a:p>
        </p:txBody>
      </p:sp>
      <p:sp>
        <p:nvSpPr>
          <p:cNvPr id="3" name="Content Placeholder 2"/>
          <p:cNvSpPr>
            <a:spLocks noGrp="1"/>
          </p:cNvSpPr>
          <p:nvPr>
            <p:ph idx="1"/>
          </p:nvPr>
        </p:nvSpPr>
        <p:spPr/>
        <p:txBody>
          <a:bodyPr/>
          <a:lstStyle/>
          <a:p>
            <a:endParaRPr lang="en-CA" dirty="0"/>
          </a:p>
        </p:txBody>
      </p:sp>
      <p:pic>
        <p:nvPicPr>
          <p:cNvPr id="17410" name="Picture 2" descr="New York times art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56614"/>
            <a:ext cx="5328592" cy="2690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Amazing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586" y="3933056"/>
            <a:ext cx="2728160" cy="271196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 always loved Dali.    This is not one of his most iconic images, fo sho, but it was always one of my favourites.    Theres another one i can think of, i'll find it l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620688"/>
            <a:ext cx="23336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09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9918"/>
            <a:ext cx="8229600" cy="1143000"/>
          </a:xfrm>
        </p:spPr>
        <p:txBody>
          <a:bodyPr/>
          <a:lstStyle/>
          <a:p>
            <a:r>
              <a:rPr lang="en-US" dirty="0" smtClean="0"/>
              <a:t>Combine</a:t>
            </a:r>
            <a:endParaRPr lang="en-CA" dirty="0"/>
          </a:p>
        </p:txBody>
      </p:sp>
      <p:sp>
        <p:nvSpPr>
          <p:cNvPr id="3" name="Content Placeholder 2"/>
          <p:cNvSpPr>
            <a:spLocks noGrp="1"/>
          </p:cNvSpPr>
          <p:nvPr>
            <p:ph idx="1"/>
          </p:nvPr>
        </p:nvSpPr>
        <p:spPr/>
        <p:txBody>
          <a:bodyPr/>
          <a:lstStyle/>
          <a:p>
            <a:endParaRPr lang="en-CA"/>
          </a:p>
        </p:txBody>
      </p:sp>
      <p:pic>
        <p:nvPicPr>
          <p:cNvPr id="4" name="Picture 2" descr="Synectic triggers: combine,change scale,hybridize,,transfer, analog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7383"/>
            <a:ext cx="3816424" cy="53948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92918"/>
            <a:ext cx="3898067" cy="537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7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a:t>
            </a:r>
            <a:endParaRPr lang="en-CA" dirty="0"/>
          </a:p>
        </p:txBody>
      </p:sp>
      <p:sp>
        <p:nvSpPr>
          <p:cNvPr id="3" name="Content Placeholder 2"/>
          <p:cNvSpPr>
            <a:spLocks noGrp="1"/>
          </p:cNvSpPr>
          <p:nvPr>
            <p:ph idx="1"/>
          </p:nvPr>
        </p:nvSpPr>
        <p:spPr/>
        <p:txBody>
          <a:bodyPr/>
          <a:lstStyle/>
          <a:p>
            <a:endParaRPr lang="en-CA"/>
          </a:p>
        </p:txBody>
      </p:sp>
      <p:pic>
        <p:nvPicPr>
          <p:cNvPr id="22532" name="Picture 4" descr="I like this a 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3587493" cy="482352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Sergey Tyukan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33767"/>
            <a:ext cx="3651215" cy="545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47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50704" cy="1143000"/>
          </a:xfrm>
        </p:spPr>
        <p:txBody>
          <a:bodyPr/>
          <a:lstStyle/>
          <a:p>
            <a:r>
              <a:rPr lang="en-US" dirty="0" smtClean="0"/>
              <a:t>Transfer</a:t>
            </a:r>
            <a:endParaRPr lang="en-CA" dirty="0"/>
          </a:p>
        </p:txBody>
      </p:sp>
      <p:sp>
        <p:nvSpPr>
          <p:cNvPr id="3" name="Content Placeholder 2"/>
          <p:cNvSpPr>
            <a:spLocks noGrp="1"/>
          </p:cNvSpPr>
          <p:nvPr>
            <p:ph idx="1"/>
          </p:nvPr>
        </p:nvSpPr>
        <p:spPr/>
        <p:txBody>
          <a:bodyPr/>
          <a:lstStyle/>
          <a:p>
            <a:endParaRPr lang="en-CA"/>
          </a:p>
        </p:txBody>
      </p:sp>
      <p:pic>
        <p:nvPicPr>
          <p:cNvPr id="20482" name="Picture 2" descr="VISUAL BITS #346 &gt; LIFE ON THE OTHER END  SATURDAY 12.29.2012 , POSTED BY SKYE JOR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64904"/>
            <a:ext cx="4130824" cy="413082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Vintage Badmitten Rackets Sports Display by Synectics on Etsy,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188640"/>
            <a:ext cx="4182013" cy="292007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Storm in a tea cup Hokusi move 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025" y="3123741"/>
            <a:ext cx="3605415" cy="360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Empathize</a:t>
            </a:r>
            <a:endParaRPr lang="en-CA" dirty="0"/>
          </a:p>
        </p:txBody>
      </p:sp>
      <p:sp>
        <p:nvSpPr>
          <p:cNvPr id="3" name="Content Placeholder 2"/>
          <p:cNvSpPr>
            <a:spLocks noGrp="1"/>
          </p:cNvSpPr>
          <p:nvPr>
            <p:ph idx="1"/>
          </p:nvPr>
        </p:nvSpPr>
        <p:spPr/>
        <p:txBody>
          <a:bodyPr/>
          <a:lstStyle/>
          <a:p>
            <a:endParaRPr lang="en-CA"/>
          </a:p>
        </p:txBody>
      </p:sp>
      <p:pic>
        <p:nvPicPr>
          <p:cNvPr id="21506" name="Picture 2" descr="Escape  ~Dmitry Lookian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3528392" cy="504239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Modern Surre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495571"/>
            <a:ext cx="4667034" cy="373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4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Animate</a:t>
            </a:r>
            <a:endParaRPr lang="en-CA" dirty="0"/>
          </a:p>
        </p:txBody>
      </p:sp>
      <p:sp>
        <p:nvSpPr>
          <p:cNvPr id="3" name="Content Placeholder 2"/>
          <p:cNvSpPr>
            <a:spLocks noGrp="1"/>
          </p:cNvSpPr>
          <p:nvPr>
            <p:ph idx="1"/>
          </p:nvPr>
        </p:nvSpPr>
        <p:spPr/>
        <p:txBody>
          <a:bodyPr/>
          <a:lstStyle/>
          <a:p>
            <a:endParaRPr lang="en-CA"/>
          </a:p>
        </p:txBody>
      </p:sp>
      <p:pic>
        <p:nvPicPr>
          <p:cNvPr id="5122" name="Picture 2" descr="Santiago de Chile : Isidro Fer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3703726" cy="52936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78981"/>
            <a:ext cx="3810000" cy="50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8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Superimpose</a:t>
            </a:r>
            <a:endParaRPr lang="en-CA" dirty="0"/>
          </a:p>
        </p:txBody>
      </p:sp>
      <p:sp>
        <p:nvSpPr>
          <p:cNvPr id="3" name="Content Placeholder 2"/>
          <p:cNvSpPr>
            <a:spLocks noGrp="1"/>
          </p:cNvSpPr>
          <p:nvPr>
            <p:ph idx="1"/>
          </p:nvPr>
        </p:nvSpPr>
        <p:spPr/>
        <p:txBody>
          <a:bodyPr/>
          <a:lstStyle/>
          <a:p>
            <a:endParaRPr lang="en-CA"/>
          </a:p>
        </p:txBody>
      </p:sp>
      <p:pic>
        <p:nvPicPr>
          <p:cNvPr id="13314" name="Picture 2" descr="Surreal Photo Manipulations by Thomas Barbé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64009"/>
            <a:ext cx="3828601"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42836"/>
            <a:ext cx="4172810" cy="539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1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8816" cy="1143000"/>
          </a:xfrm>
        </p:spPr>
        <p:txBody>
          <a:bodyPr/>
          <a:lstStyle/>
          <a:p>
            <a:r>
              <a:rPr lang="en-US" dirty="0" smtClean="0"/>
              <a:t>Change Scale</a:t>
            </a:r>
            <a:endParaRPr lang="en-CA" dirty="0"/>
          </a:p>
        </p:txBody>
      </p:sp>
      <p:pic>
        <p:nvPicPr>
          <p:cNvPr id="7170" name="Picture 2" descr="Synectic triggers: change scale, combine,transfer, contradict,analogize,parody, symbolize,substitu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4464495" cy="44644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oah Woods synectic triggers: subtract,combine, transfer, contradict, analogize,symbolize,fanta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683" y="692696"/>
            <a:ext cx="399482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4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a:t>
            </a:r>
            <a:endParaRPr lang="en-CA" dirty="0"/>
          </a:p>
        </p:txBody>
      </p:sp>
      <p:sp>
        <p:nvSpPr>
          <p:cNvPr id="3" name="Content Placeholder 2"/>
          <p:cNvSpPr>
            <a:spLocks noGrp="1"/>
          </p:cNvSpPr>
          <p:nvPr>
            <p:ph idx="1"/>
          </p:nvPr>
        </p:nvSpPr>
        <p:spPr/>
        <p:txBody>
          <a:bodyPr/>
          <a:lstStyle/>
          <a:p>
            <a:endParaRPr lang="en-CA"/>
          </a:p>
        </p:txBody>
      </p:sp>
      <p:pic>
        <p:nvPicPr>
          <p:cNvPr id="18434" name="Picture 2" descr="Joel 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4399361"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y Shuichi Nak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114" y="1340768"/>
            <a:ext cx="4222870" cy="522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3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55</Words>
  <Application>Microsoft Office PowerPoint</Application>
  <PresentationFormat>On-screen Show (4:3)</PresentationFormat>
  <Paragraphs>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Synectics</vt:lpstr>
      <vt:lpstr>Subtract</vt:lpstr>
      <vt:lpstr>Add</vt:lpstr>
      <vt:lpstr>Transfer</vt:lpstr>
      <vt:lpstr>Empathize</vt:lpstr>
      <vt:lpstr>Animate</vt:lpstr>
      <vt:lpstr>Superimpose</vt:lpstr>
      <vt:lpstr>Change Scale</vt:lpstr>
      <vt:lpstr>Substitute</vt:lpstr>
      <vt:lpstr>Fragmentate</vt:lpstr>
      <vt:lpstr>Isolate</vt:lpstr>
      <vt:lpstr>Distort</vt:lpstr>
      <vt:lpstr>Disguise</vt:lpstr>
      <vt:lpstr>Contradict</vt:lpstr>
      <vt:lpstr>Parody</vt:lpstr>
      <vt:lpstr>Prevaricate</vt:lpstr>
      <vt:lpstr>Analogize</vt:lpstr>
      <vt:lpstr>Hybridize</vt:lpstr>
      <vt:lpstr>Metamorphose</vt:lpstr>
      <vt:lpstr>Symbolize</vt:lpstr>
      <vt:lpstr>Mythologize</vt:lpstr>
      <vt:lpstr>Fantasize</vt:lpstr>
      <vt:lpstr>Repeat</vt:lpstr>
      <vt:lpstr>Combine</vt:lpstr>
    </vt:vector>
  </TitlesOfParts>
  <Company>WRDSB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Synectics</dc:title>
  <dc:creator>WRDSB</dc:creator>
  <cp:lastModifiedBy>WRDSB</cp:lastModifiedBy>
  <cp:revision>54</cp:revision>
  <dcterms:created xsi:type="dcterms:W3CDTF">2014-11-10T18:15:42Z</dcterms:created>
  <dcterms:modified xsi:type="dcterms:W3CDTF">2014-12-09T14:11:09Z</dcterms:modified>
</cp:coreProperties>
</file>