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9" r:id="rId4"/>
    <p:sldId id="278" r:id="rId5"/>
    <p:sldId id="276" r:id="rId6"/>
    <p:sldId id="275" r:id="rId7"/>
    <p:sldId id="284" r:id="rId8"/>
    <p:sldId id="285" r:id="rId9"/>
    <p:sldId id="287" r:id="rId10"/>
    <p:sldId id="286" r:id="rId11"/>
    <p:sldId id="259" r:id="rId12"/>
    <p:sldId id="257" r:id="rId13"/>
    <p:sldId id="258" r:id="rId14"/>
    <p:sldId id="260" r:id="rId15"/>
    <p:sldId id="261" r:id="rId16"/>
    <p:sldId id="262" r:id="rId17"/>
    <p:sldId id="263" r:id="rId18"/>
    <p:sldId id="272" r:id="rId19"/>
    <p:sldId id="273" r:id="rId20"/>
    <p:sldId id="274" r:id="rId21"/>
    <p:sldId id="281" r:id="rId22"/>
    <p:sldId id="280" r:id="rId23"/>
    <p:sldId id="289" r:id="rId24"/>
    <p:sldId id="264" r:id="rId25"/>
    <p:sldId id="265" r:id="rId26"/>
    <p:sldId id="266" r:id="rId27"/>
    <p:sldId id="282" r:id="rId28"/>
    <p:sldId id="283" r:id="rId29"/>
    <p:sldId id="267" r:id="rId30"/>
    <p:sldId id="290" r:id="rId31"/>
    <p:sldId id="288" r:id="rId32"/>
    <p:sldId id="277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23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1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4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17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45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0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74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9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54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0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97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66F4-85B5-45CB-82E7-D817CCFF6C3C}" type="datetimeFigureOut">
              <a:rPr lang="en-CA" smtClean="0"/>
              <a:t>19/02/2015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8885-BEFC-422D-8219-76281CC6A0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1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edia.digitalcameraworld.com/files/2012/04/Photo_composition_tips_7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Composition Rules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5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http://static.squarespace.com/static/50abb103e4b038728efd3ebf/50ec8645e4b08ebb5207168d/50ec8646e4b060268fb4c3c4/1357678150516/cart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248346"/>
            <a:ext cx="3898776" cy="5267720"/>
          </a:xfrm>
        </p:spPr>
        <p:txBody>
          <a:bodyPr>
            <a:normAutofit/>
          </a:bodyPr>
          <a:lstStyle/>
          <a:p>
            <a:r>
              <a:rPr lang="en-CA" dirty="0"/>
              <a:t>use your eye to roughly divide your image with four lines into nine equal-sized parts, then place your subject at the intersection of those lines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3074" name="Picture 2" descr="http://pixx828.files.wordpress.com/2009/10/1065570_f0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8346"/>
            <a:ext cx="3456384" cy="52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Rule of Thirds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7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Lighthouse with rule of thirds 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633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4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1.bp.blogspot.com/-ujrsTXcqdpg/TZl2XcuSiWI/AAAAAAAABpQ/YxCtfK7ATx8/s1600/rule-of-thi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8259"/>
            <a:ext cx="7344816" cy="48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www.google.ca/url?sa=i&amp;source=images&amp;cd=&amp;docid=oB6V1RwwRsVuPM&amp;tbnid=eZBmIfmXswZUIM&amp;ved=0CAUQjBw&amp;url=http%3A%2F%2Fcdn.picturecorrect.com%2Fwp-content%2Fuploads%2F2009%2F11%2Frule-thirds3.jpg&amp;ei=s1Q9VIWsL46oyATkgIH4Aw&amp;psig=AFQjCNFbKHZ-Hmj3NSGv1XfcgrG424uCKQ&amp;ust=1413391923856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04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781971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en-CA" dirty="0" smtClean="0"/>
              <a:t>When we look at a photo our eye is naturally drawn along lines. </a:t>
            </a:r>
            <a:br>
              <a:rPr lang="en-CA" dirty="0" smtClean="0"/>
            </a:br>
            <a:endParaRPr lang="en-CA" dirty="0" smtClean="0"/>
          </a:p>
          <a:p>
            <a:pPr>
              <a:buFontTx/>
              <a:buChar char="-"/>
            </a:pPr>
            <a:r>
              <a:rPr lang="en-CA" dirty="0" smtClean="0"/>
              <a:t>By thinking about how you place lines in your composition, you can affect the way we view the image, pulling us into the picture, towards the subject, or on a journey "through" the scene. </a:t>
            </a:r>
            <a:br>
              <a:rPr lang="en-CA" dirty="0" smtClean="0"/>
            </a:br>
            <a:endParaRPr lang="en-CA" dirty="0" smtClean="0"/>
          </a:p>
          <a:p>
            <a:pPr>
              <a:buFontTx/>
              <a:buChar char="-"/>
            </a:pPr>
            <a:r>
              <a:rPr lang="en-CA" dirty="0" smtClean="0"/>
              <a:t>There are many different types of line - straight, diagonal, curvy, zigzag, radial </a:t>
            </a:r>
            <a:r>
              <a:rPr lang="en-CA" dirty="0" err="1" smtClean="0"/>
              <a:t>etc</a:t>
            </a:r>
            <a:r>
              <a:rPr lang="en-CA" dirty="0" smtClean="0"/>
              <a:t> - and each can be used to enhance our photo's composition.</a:t>
            </a:r>
            <a:endParaRPr lang="en-CA" dirty="0"/>
          </a:p>
        </p:txBody>
      </p:sp>
      <p:pic>
        <p:nvPicPr>
          <p:cNvPr id="5122" name="Picture 2" descr="Road winding through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79098"/>
            <a:ext cx="4392488" cy="48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ppimgs.s3.amazonaws.com/leading-lin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329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8" name="Picture 4" descr="http://icons.wunderground.com/data/wximagenew/i/ICanonit/1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4" y="476672"/>
            <a:ext cx="852628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 Your 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Horizontal lines lend a static, calm feel to a picture, while vertical ones often suggest permanence and stability. To introduce a feeling of drama, movement or uncertainty, look for diagonal lines instead.</a:t>
            </a:r>
          </a:p>
        </p:txBody>
      </p:sp>
      <p:pic>
        <p:nvPicPr>
          <p:cNvPr id="1027" name="Picture 3" descr="10 rules of photo composition (and why they work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1227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 descr="http://cdn.picturecorrect.com/wp-content/uploads/2010/05/diagonal-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6"/>
            <a:ext cx="4176464" cy="62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the Frame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US" dirty="0"/>
              <a:t>Give your subject </a:t>
            </a:r>
            <a:r>
              <a:rPr lang="en-US" dirty="0" smtClean="0"/>
              <a:t>prominence.  Choosing </a:t>
            </a:r>
            <a:r>
              <a:rPr lang="en-US" dirty="0"/>
              <a:t>more negative space is ok, but distancing the subject too much causes a boring and unfocussed composition</a:t>
            </a:r>
            <a:endParaRPr lang="en-CA" dirty="0"/>
          </a:p>
          <a:p>
            <a:r>
              <a:rPr lang="en-CA" dirty="0" smtClean="0"/>
              <a:t>decide </a:t>
            </a:r>
            <a:r>
              <a:rPr lang="en-CA" dirty="0"/>
              <a:t>how important your subject is and then give him/her a ratio of the frame that is directly related to his/her importance. </a:t>
            </a:r>
          </a:p>
        </p:txBody>
      </p:sp>
      <p:pic>
        <p:nvPicPr>
          <p:cNvPr id="2050" name="Picture 2" descr="http://cdn.digital-photo-secrets.com/images/flickr/6901207315_239c8d5d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86436" cy="41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images.ephotozine.com/gallery/2013/15/normal/63339_1366197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http://www.apogeephoto.com/feb2013/Gert_photos/LEAD_Po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819211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20" y="55782"/>
            <a:ext cx="8229600" cy="1143000"/>
          </a:xfrm>
        </p:spPr>
        <p:txBody>
          <a:bodyPr/>
          <a:lstStyle/>
          <a:p>
            <a:r>
              <a:rPr lang="en-US" dirty="0" smtClean="0"/>
              <a:t>Vary Your Sizes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7920880" cy="1905075"/>
          </a:xfrm>
        </p:spPr>
        <p:txBody>
          <a:bodyPr/>
          <a:lstStyle/>
          <a:p>
            <a:r>
              <a:rPr lang="en-US" dirty="0" smtClean="0"/>
              <a:t>Varying the size of objects adds interest and strategic focus</a:t>
            </a:r>
            <a:endParaRPr lang="en-CA" dirty="0"/>
          </a:p>
        </p:txBody>
      </p:sp>
      <p:pic>
        <p:nvPicPr>
          <p:cNvPr id="17410" name="Picture 2" descr="http://www.alexanderwild.com/Ants/Taxonomic-List-of-Ant-Genera/Camponotus/i-5QTSMn8/1/XL/CamSansabaenus1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605140" cy="36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proof.nationalgeographic.com/files/2014/02/2013-11-28_236543_places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4299" cy="54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5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and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en-CA" dirty="0" smtClean="0"/>
              <a:t>break the symmetry or pattern in some way, introducing tension and a focal point to the scene.</a:t>
            </a:r>
          </a:p>
          <a:p>
            <a:endParaRPr lang="en-CA" dirty="0"/>
          </a:p>
        </p:txBody>
      </p:sp>
      <p:pic>
        <p:nvPicPr>
          <p:cNvPr id="8194" name="Picture 2" descr="Chapel ent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717059" cy="51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://i0.wp.com/indiandigitalartists.com/wp-content/uploads/2013/08/in-Photography-Symmetry-and-Pattern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152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Object to Object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space objects apart OR overlap them</a:t>
            </a:r>
          </a:p>
          <a:p>
            <a:pPr>
              <a:buFontTx/>
              <a:buChar char="-"/>
            </a:pPr>
            <a:r>
              <a:rPr lang="en-US" dirty="0" smtClean="0"/>
              <a:t>never have objects awkwardly touching edge to edge</a:t>
            </a:r>
          </a:p>
        </p:txBody>
      </p:sp>
      <p:pic>
        <p:nvPicPr>
          <p:cNvPr id="9218" name="Picture 2" descr="http://2.bp.blogspot.com/--2jFtu4dQgA/UP8Z3_dlRwI/AAAAAAAAFv0/fZuNqeXiDHE/s400/tutorial-009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9" y="1916832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Object to Frame</a:t>
            </a:r>
          </a:p>
          <a:p>
            <a:pPr marL="0" indent="0">
              <a:buNone/>
            </a:pPr>
            <a:r>
              <a:rPr lang="en-US" dirty="0" smtClean="0"/>
              <a:t>- Never have an object touching the frame. Either overlap it (crop) or allow space between it and the edge</a:t>
            </a:r>
            <a:endParaRPr lang="en-CA" dirty="0"/>
          </a:p>
        </p:txBody>
      </p:sp>
      <p:pic>
        <p:nvPicPr>
          <p:cNvPr id="10242" name="Picture 2" descr="http://designlap.com/wp-content/uploads/2013/04/artistic-photography-3174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/>
          <a:stretch/>
        </p:blipFill>
        <p:spPr bwMode="auto">
          <a:xfrm>
            <a:off x="2189018" y="3933056"/>
            <a:ext cx="41975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5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r>
              <a:rPr lang="en-US" dirty="0" smtClean="0"/>
              <a:t>Crop to focus in on a subject, but leave space where required. </a:t>
            </a:r>
          </a:p>
          <a:p>
            <a:r>
              <a:rPr lang="en-US" dirty="0" smtClean="0"/>
              <a:t>Here space is needed to imply where the subject is looking</a:t>
            </a:r>
            <a:endParaRPr lang="en-CA" dirty="0"/>
          </a:p>
        </p:txBody>
      </p:sp>
      <p:pic>
        <p:nvPicPr>
          <p:cNvPr id="11266" name="Picture 2" descr="http://cdn.digital-photo-secrets.com/images/flickr/4124026003_6bf7383f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190875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Ratio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92500"/>
          </a:bodyPr>
          <a:lstStyle/>
          <a:p>
            <a:r>
              <a:rPr lang="en-CA" dirty="0"/>
              <a:t>The </a:t>
            </a:r>
            <a:r>
              <a:rPr lang="en-CA" b="1" dirty="0"/>
              <a:t>aspect ratio</a:t>
            </a:r>
            <a:r>
              <a:rPr lang="en-CA" dirty="0"/>
              <a:t> of a geometric shape is the </a:t>
            </a:r>
            <a:r>
              <a:rPr lang="en-CA" b="1" dirty="0"/>
              <a:t>ratio</a:t>
            </a:r>
            <a:r>
              <a:rPr lang="en-CA" dirty="0"/>
              <a:t> between its sizes in different dimensions. For example, the </a:t>
            </a:r>
            <a:r>
              <a:rPr lang="en-CA" b="1" dirty="0"/>
              <a:t>aspect ratio</a:t>
            </a:r>
            <a:r>
              <a:rPr lang="en-CA" dirty="0"/>
              <a:t> of a rectangle is the </a:t>
            </a:r>
            <a:r>
              <a:rPr lang="en-CA" b="1" dirty="0"/>
              <a:t>ratio</a:t>
            </a:r>
            <a:r>
              <a:rPr lang="en-CA" dirty="0"/>
              <a:t> of its longer side to its shorter side - the </a:t>
            </a:r>
            <a:r>
              <a:rPr lang="en-CA" b="1" dirty="0"/>
              <a:t>ratio</a:t>
            </a:r>
            <a:r>
              <a:rPr lang="en-CA" dirty="0"/>
              <a:t> of width to height, when the rectangle is oriented as a "landscape</a:t>
            </a:r>
            <a:r>
              <a:rPr lang="en-CA" dirty="0" smtClean="0"/>
              <a:t>".</a:t>
            </a:r>
          </a:p>
          <a:p>
            <a:r>
              <a:rPr lang="en-US" dirty="0" smtClean="0"/>
              <a:t>So, change the aspect ratio of you photos – don’t always take them the same way</a:t>
            </a:r>
            <a:r>
              <a:rPr lang="en-CA" dirty="0"/>
              <a:t> </a:t>
            </a:r>
            <a:r>
              <a:rPr lang="en-CA" dirty="0" smtClean="0"/>
              <a:t>(horizontal vs vertical)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8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upload.wikimedia.org/wikipedia/commons/e/e7/Fill_the_frame_Pavo_crista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852950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otorongo.com.au/bba/wp-content/uploads/2013/06/A_Siz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979714" cy="56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21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epa.gov/epplocations/wp-content/uploads/ospr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1817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epa.gov/epplocations/wp-content/uploads/osprey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2"/>
          <a:stretch/>
        </p:blipFill>
        <p:spPr bwMode="auto">
          <a:xfrm>
            <a:off x="6260295" y="3567437"/>
            <a:ext cx="2399651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epa.gov/epplocations/wp-content/uploads/osprey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0800" r="1215" b="22045"/>
          <a:stretch/>
        </p:blipFill>
        <p:spPr bwMode="auto">
          <a:xfrm>
            <a:off x="467544" y="3975543"/>
            <a:ext cx="5190836" cy="21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epa.gov/epplocations/wp-content/uploads/osprey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3" b="52527"/>
          <a:stretch/>
        </p:blipFill>
        <p:spPr bwMode="auto">
          <a:xfrm>
            <a:off x="6732240" y="692695"/>
            <a:ext cx="2150469" cy="15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/>
          <a:lstStyle/>
          <a:p>
            <a:r>
              <a:rPr lang="en-US" dirty="0" smtClean="0"/>
              <a:t>Simplification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look for distracting background elements and cropping them out whenever you can</a:t>
            </a:r>
            <a:r>
              <a:rPr lang="en-CA" dirty="0" smtClean="0"/>
              <a:t>.</a:t>
            </a:r>
            <a:br>
              <a:rPr lang="en-CA" dirty="0" smtClean="0"/>
            </a:br>
            <a:endParaRPr lang="en-CA" dirty="0" smtClean="0"/>
          </a:p>
          <a:p>
            <a:r>
              <a:rPr lang="en-US" dirty="0" smtClean="0"/>
              <a:t>Ask yourself: does this element add to my </a:t>
            </a:r>
            <a:r>
              <a:rPr lang="en-US" dirty="0" err="1" smtClean="0"/>
              <a:t>compostion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2050" name="Picture 2" descr="horsesh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590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rsesho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2"/>
          <a:stretch/>
        </p:blipFill>
        <p:spPr bwMode="auto">
          <a:xfrm>
            <a:off x="1280585" y="3183632"/>
            <a:ext cx="224494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http://upload.wikimedia.org/wikipedia/commons/thumb/5/51/Jonquil_flowers_at_f32.jpg/1280px-Jonquil_flowers_at_f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248472" cy="32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0/01/Jonquil_flowers_at_f5.jpg/1280px-Jonquil_flowers_at_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03" y="3140968"/>
            <a:ext cx="44081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47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www.secondpicture.com/tutorials/photography/image_composition_simpli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4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cdn.digital-photo-secrets.com/images/flickr/2447322_70b19998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764588" cy="50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oneslidephotography.com/wp-content/uploads/2011/08/Point-of-Interest-in-Photography-Fill-th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458072" cy="65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Odds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The </a:t>
            </a:r>
            <a:r>
              <a:rPr lang="en-CA" dirty="0"/>
              <a:t>eye tends to be more comfortable with images that contain an odd number of elements rather than an even number. </a:t>
            </a:r>
            <a:endParaRPr lang="en-CA" dirty="0" smtClean="0"/>
          </a:p>
          <a:p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human eye will naturally wander towards the center of a group. If there’s empty space there, then that’s where the eye will fall. Y</a:t>
            </a:r>
            <a:r>
              <a:rPr lang="en-CA" dirty="0" smtClean="0"/>
              <a:t>ou </a:t>
            </a:r>
            <a:r>
              <a:rPr lang="en-CA" dirty="0"/>
              <a:t>want your viewer to look at a subject, not at an empty space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14338" name="Picture 2" descr="http://eslpod.com/eslpod_blog/wp-content/uploads/2007/10/healesville_img_8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3350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49" y="5093232"/>
            <a:ext cx="8229600" cy="1257003"/>
          </a:xfrm>
        </p:spPr>
        <p:txBody>
          <a:bodyPr/>
          <a:lstStyle/>
          <a:p>
            <a:r>
              <a:rPr lang="en-US" dirty="0" smtClean="0"/>
              <a:t>Breaking this rule can create tension, interesting and story</a:t>
            </a:r>
            <a:endParaRPr lang="en-CA" dirty="0"/>
          </a:p>
        </p:txBody>
      </p:sp>
      <p:pic>
        <p:nvPicPr>
          <p:cNvPr id="15362" name="Picture 2" descr="http://2.bp.blogspot.com/-Ftr-eOk_drk/UOp9UW38nWI/AAAAAAAAPp8/6GsBf3clggk/s1600/two+birds+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2" y="116632"/>
            <a:ext cx="7433415" cy="49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://blog.kitchenaid.ca/wp-content/uploads/Odds-Rule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1499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http://www.juliaharwood.com/wp-content/uploads/tuesday-3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15982" cy="52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418</Words>
  <Application>Microsoft Office PowerPoint</Application>
  <PresentationFormat>On-screen Show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Composition Rules</vt:lpstr>
      <vt:lpstr>Fill the Frame</vt:lpstr>
      <vt:lpstr>PowerPoint Presentation</vt:lpstr>
      <vt:lpstr>PowerPoint Presentation</vt:lpstr>
      <vt:lpstr>PowerPoint Presentation</vt:lpstr>
      <vt:lpstr>Rule of Odds</vt:lpstr>
      <vt:lpstr>PowerPoint Presentation</vt:lpstr>
      <vt:lpstr>PowerPoint Presentation</vt:lpstr>
      <vt:lpstr>PowerPoint Presentation</vt:lpstr>
      <vt:lpstr>PowerPoint Presentation</vt:lpstr>
      <vt:lpstr>Rule of Thirds</vt:lpstr>
      <vt:lpstr>PowerPoint Presentation</vt:lpstr>
      <vt:lpstr>PowerPoint Presentation</vt:lpstr>
      <vt:lpstr>PowerPoint Presentation</vt:lpstr>
      <vt:lpstr>Leading Lines</vt:lpstr>
      <vt:lpstr>PowerPoint Presentation</vt:lpstr>
      <vt:lpstr>PowerPoint Presentation</vt:lpstr>
      <vt:lpstr>Vary Your Lines</vt:lpstr>
      <vt:lpstr>PowerPoint Presentation</vt:lpstr>
      <vt:lpstr>PowerPoint Presentation</vt:lpstr>
      <vt:lpstr>PowerPoint Presentation</vt:lpstr>
      <vt:lpstr>Vary Your Sizes</vt:lpstr>
      <vt:lpstr>PowerPoint Presentation</vt:lpstr>
      <vt:lpstr>Symmetry and Pattern</vt:lpstr>
      <vt:lpstr>PowerPoint Presentation</vt:lpstr>
      <vt:lpstr>Mergers</vt:lpstr>
      <vt:lpstr>PowerPoint Presentation</vt:lpstr>
      <vt:lpstr>PowerPoint Presentation</vt:lpstr>
      <vt:lpstr>Aspect Ratio</vt:lpstr>
      <vt:lpstr>PowerPoint Presentation</vt:lpstr>
      <vt:lpstr>PowerPoint Presentation</vt:lpstr>
      <vt:lpstr>Simplification</vt:lpstr>
      <vt:lpstr>PowerPoint Presentation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Rules</dc:title>
  <dc:creator>WRDSB</dc:creator>
  <cp:lastModifiedBy>WRDSB</cp:lastModifiedBy>
  <cp:revision>33</cp:revision>
  <dcterms:created xsi:type="dcterms:W3CDTF">2014-10-14T16:49:44Z</dcterms:created>
  <dcterms:modified xsi:type="dcterms:W3CDTF">2015-02-19T16:04:00Z</dcterms:modified>
</cp:coreProperties>
</file>