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4" r:id="rId8"/>
    <p:sldId id="269" r:id="rId9"/>
    <p:sldId id="263" r:id="rId10"/>
    <p:sldId id="268" r:id="rId11"/>
    <p:sldId id="265" r:id="rId12"/>
    <p:sldId id="261" r:id="rId13"/>
    <p:sldId id="262" r:id="rId14"/>
    <p:sldId id="272" r:id="rId15"/>
    <p:sldId id="271" r:id="rId16"/>
    <p:sldId id="266" r:id="rId17"/>
    <p:sldId id="273" r:id="rId18"/>
    <p:sldId id="267" r:id="rId19"/>
    <p:sldId id="274" r:id="rId20"/>
    <p:sldId id="275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582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32088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58856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600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36570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93603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731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74732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328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17532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4423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9D7EB1-AE8B-43C0-9B9D-286EED9CCC7C}" type="datetimeFigureOut">
              <a:rPr lang="en-CA" smtClean="0"/>
              <a:t>09/12/2014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15EFA-B890-47BF-BE78-61D2A28C1008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946652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10" Type="http://schemas.openxmlformats.org/officeDocument/2006/relationships/image" Target="../media/image40.jpeg"/><Relationship Id="rId4" Type="http://schemas.openxmlformats.org/officeDocument/2006/relationships/image" Target="../media/image34.jpeg"/><Relationship Id="rId9" Type="http://schemas.openxmlformats.org/officeDocument/2006/relationships/image" Target="../media/image3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CLAY</a:t>
            </a:r>
            <a:br>
              <a:rPr lang="en-US" dirty="0" smtClean="0"/>
            </a:br>
            <a:r>
              <a:rPr lang="en-US" dirty="0" smtClean="0"/>
              <a:t>terms and techniques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5284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COILING METHOD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69160"/>
            <a:ext cx="8229600" cy="1656184"/>
          </a:xfrm>
        </p:spPr>
        <p:txBody>
          <a:bodyPr/>
          <a:lstStyle/>
          <a:p>
            <a:r>
              <a:rPr lang="en-US" dirty="0" smtClean="0"/>
              <a:t>Score and slip between your base slab and each coil</a:t>
            </a:r>
            <a:endParaRPr lang="en-CA" dirty="0"/>
          </a:p>
        </p:txBody>
      </p:sp>
      <p:pic>
        <p:nvPicPr>
          <p:cNvPr id="9218" name="Picture 2" descr="http://www.lakesidepottery.com/Media/JPG_Images/How-to-make-a-coiled-pot/002-slip-score-coi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268760"/>
            <a:ext cx="5238750" cy="346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39878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/>
          <a:lstStyle/>
          <a:p>
            <a:r>
              <a:rPr lang="en-US" dirty="0" smtClean="0"/>
              <a:t>Coils are layered upon each other to build up the body of your vessel.</a:t>
            </a:r>
          </a:p>
          <a:p>
            <a:r>
              <a:rPr lang="en-US" dirty="0" smtClean="0"/>
              <a:t>Coils build more strength vs a slab</a:t>
            </a:r>
            <a:endParaRPr lang="en-CA" dirty="0"/>
          </a:p>
        </p:txBody>
      </p:sp>
      <p:pic>
        <p:nvPicPr>
          <p:cNvPr id="8194" name="Picture 2" descr="http://sgart.weebly.com/uploads/1/9/2/6/19268765/5411991_ori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556792"/>
            <a:ext cx="4626754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44117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58540" y="1600200"/>
            <a:ext cx="2905948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Crosshatching lines into your clay to create vessels where the slip will sit to “glue” pieces of clay together</a:t>
            </a:r>
            <a:endParaRPr lang="en-CA" dirty="0"/>
          </a:p>
        </p:txBody>
      </p:sp>
      <p:pic>
        <p:nvPicPr>
          <p:cNvPr id="4098" name="Picture 2" descr="http://www.amaco.com/cpwp/wp-content/uploads/2013/10/lesson-plan-59-step7e-p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40769"/>
            <a:ext cx="5663004" cy="42484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77363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SCORE AND SLIP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56176" y="1600200"/>
            <a:ext cx="2530624" cy="4525963"/>
          </a:xfrm>
        </p:spPr>
        <p:txBody>
          <a:bodyPr/>
          <a:lstStyle/>
          <a:p>
            <a:r>
              <a:rPr lang="en-US" dirty="0" smtClean="0"/>
              <a:t>Score and slip both sides of the surface to glue them together</a:t>
            </a:r>
            <a:endParaRPr lang="en-CA" dirty="0"/>
          </a:p>
        </p:txBody>
      </p:sp>
      <p:pic>
        <p:nvPicPr>
          <p:cNvPr id="5122" name="Picture 2" descr="http://3.bp.blogspot.com/_U3gPpaRyNtk/RbQN-ehrZeI/AAAAAAAAABY/J8RDpVRI9_c/s320/SSphoto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700808"/>
            <a:ext cx="576064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95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DAMPEN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/>
          <a:lstStyle/>
          <a:p>
            <a:r>
              <a:rPr lang="en-US" dirty="0" smtClean="0"/>
              <a:t>Wrap your clay in damp paper towels and plastic between work sessions to keep it usable</a:t>
            </a:r>
          </a:p>
        </p:txBody>
      </p:sp>
      <p:pic>
        <p:nvPicPr>
          <p:cNvPr id="1026" name="Picture 2" descr="http://www.claydemos.com/images/clay/DemoPanther/HiRes/PrepCov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16832"/>
            <a:ext cx="4421560" cy="3858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43189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completely finished, leave your piece out in the air to dry out</a:t>
            </a:r>
          </a:p>
          <a:p>
            <a:r>
              <a:rPr lang="en-US" dirty="0" smtClean="0"/>
              <a:t>Ensure the piece is thoroughly dried for several days</a:t>
            </a:r>
            <a:endParaRPr lang="en-CA" dirty="0"/>
          </a:p>
        </p:txBody>
      </p:sp>
      <p:pic>
        <p:nvPicPr>
          <p:cNvPr id="2050" name="Picture 2" descr="http://lakesidepottery.com/Media/JPG_Images/Kiln-pictures/pots-drying-in-kiln-ro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933056"/>
            <a:ext cx="666750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53246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KILN FIRE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35896" y="1600201"/>
            <a:ext cx="5050904" cy="1180728"/>
          </a:xfrm>
        </p:spPr>
        <p:txBody>
          <a:bodyPr/>
          <a:lstStyle/>
          <a:p>
            <a:r>
              <a:rPr lang="en-US" dirty="0" smtClean="0"/>
              <a:t>Baking off your clay in the kiln to harden it</a:t>
            </a:r>
            <a:endParaRPr lang="en-CA" dirty="0"/>
          </a:p>
        </p:txBody>
      </p:sp>
      <p:pic>
        <p:nvPicPr>
          <p:cNvPr id="5122" name="Picture 2" descr="http://www.clay-king.com/images/itempfusion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347368"/>
            <a:ext cx="3120281" cy="5242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1.bp.blogspot.com/-xX7GAnPPaLk/T-bl4B_owDI/AAAAAAAAANE/7IX88aX-2FE/s1600/DSCF00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996952"/>
            <a:ext cx="4473013" cy="3354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58657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55976" y="1600200"/>
            <a:ext cx="4330824" cy="4525963"/>
          </a:xfrm>
        </p:spPr>
        <p:txBody>
          <a:bodyPr/>
          <a:lstStyle/>
          <a:p>
            <a:r>
              <a:rPr lang="en-US" dirty="0" smtClean="0"/>
              <a:t>You can paint the surface of your baked clay for decoration</a:t>
            </a:r>
            <a:endParaRPr lang="en-CA" dirty="0"/>
          </a:p>
        </p:txBody>
      </p:sp>
      <p:pic>
        <p:nvPicPr>
          <p:cNvPr id="6146" name="Picture 2" descr="http://childrensart.info/flower-pots/images/summer-craft-paint-clay-po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4019550" cy="2990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thumbs.dreamstime.com/x/painted-clay-bowls-32200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628800"/>
            <a:ext cx="2857500" cy="428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92217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4088" y="274638"/>
            <a:ext cx="3322712" cy="1143000"/>
          </a:xfrm>
        </p:spPr>
        <p:txBody>
          <a:bodyPr/>
          <a:lstStyle/>
          <a:p>
            <a:r>
              <a:rPr lang="en-US" dirty="0" smtClean="0"/>
              <a:t>GLAZE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48064" y="1600200"/>
            <a:ext cx="3538736" cy="4525963"/>
          </a:xfrm>
        </p:spPr>
        <p:txBody>
          <a:bodyPr>
            <a:normAutofit fontScale="85000" lnSpcReduction="10000"/>
          </a:bodyPr>
          <a:lstStyle/>
          <a:p>
            <a:r>
              <a:rPr lang="en-CA" b="1" dirty="0"/>
              <a:t>Glaze</a:t>
            </a:r>
            <a:r>
              <a:rPr lang="en-CA" dirty="0"/>
              <a:t> is a layer or coating of a </a:t>
            </a:r>
            <a:r>
              <a:rPr lang="en-CA" dirty="0" smtClean="0"/>
              <a:t>vitreous (glass/paint) </a:t>
            </a:r>
            <a:r>
              <a:rPr lang="en-CA" dirty="0"/>
              <a:t>substance which has been fused to a ceramic object through firing. Glaze can serve to color, decorate, strengthen or waterproof an </a:t>
            </a:r>
            <a:r>
              <a:rPr lang="en-CA"/>
              <a:t>item</a:t>
            </a:r>
            <a:r>
              <a:rPr lang="en-CA" smtClean="0"/>
              <a:t>.</a:t>
            </a:r>
            <a:endParaRPr lang="en-CA" dirty="0"/>
          </a:p>
        </p:txBody>
      </p:sp>
      <p:pic>
        <p:nvPicPr>
          <p:cNvPr id="7170" name="Picture 2" descr="http://ceramicartsdaily.org/wp-content/uploads/2008/05/Chrietzberg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64"/>
            <a:ext cx="4762500" cy="3571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cherricopottery.com/wp-content/uploads/2013/08/Joel-Cherrico-Pottery-Cone-6-Nuka-Oil-Spot-Black-Blue-Glaze-Overlap-Stoneware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4077072"/>
            <a:ext cx="3527769" cy="2634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9927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media-cache-ak0.pinimg.com/236x/60/4e/52/604e52412788c585013f3c73e901736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404664"/>
            <a:ext cx="2743805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img1.etsystatic.com/000/0/5175311/il_fullxfull.6341876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60648"/>
            <a:ext cx="3112872" cy="30300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www.veniceclayartists.com/wp-content/uploads/2012/01/IM00473.Teapot3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59" y="3290668"/>
            <a:ext cx="2577945" cy="3440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polymerclaydaily.com/images/shumteapotalberta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0155" y="273412"/>
            <a:ext cx="2536025" cy="200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investinthearts.com/BBG/teapot1000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70" t="13595" r="22316" b="19057"/>
          <a:stretch/>
        </p:blipFill>
        <p:spPr bwMode="auto">
          <a:xfrm>
            <a:off x="2799446" y="3857717"/>
            <a:ext cx="3198647" cy="2873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indulgy.ccio.co/1f/x3/Tj/170714642094557939gP8r98wNc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4455071"/>
            <a:ext cx="2857500" cy="227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233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RAW CLAY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24128" y="1600200"/>
            <a:ext cx="2962672" cy="4925144"/>
          </a:xfrm>
        </p:spPr>
        <p:txBody>
          <a:bodyPr>
            <a:normAutofit fontScale="85000" lnSpcReduction="20000"/>
          </a:bodyPr>
          <a:lstStyle/>
          <a:p>
            <a:r>
              <a:rPr lang="en-CA" dirty="0" smtClean="0">
                <a:effectLst/>
              </a:rPr>
              <a:t>a stiff, sticky fine-grained earth, typically yellow, red, or bluish-gray in color and often forming an impermeable layer in the soil. </a:t>
            </a:r>
          </a:p>
          <a:p>
            <a:r>
              <a:rPr lang="en-CA" dirty="0" smtClean="0">
                <a:effectLst/>
              </a:rPr>
              <a:t>It can be molded when wet, and is dried and baked to make bricks, pottery, and ceramics</a:t>
            </a:r>
          </a:p>
        </p:txBody>
      </p:sp>
      <p:pic>
        <p:nvPicPr>
          <p:cNvPr id="1028" name="Picture 4" descr="http://lhucc.files.wordpress.com/2011/11/potter-and-cla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274479"/>
            <a:ext cx="5527325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14135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ersonal.psu.edu/amo5128/blogs/la101h/T-Pot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592" y="161714"/>
            <a:ext cx="2022152" cy="244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cdn.trendhunterstatic.com/thumbs/snow-white-teapot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116632"/>
            <a:ext cx="2736304" cy="216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-media-cache-ak0.pinimg.com/236x/a0/dc/fd/a0dcfd06af093a4e277fab2b70aef2f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4069"/>
            <a:ext cx="1705426" cy="2196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://www.majolica.com.au/files/1998541/uploaded/M%2018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1" y="2646487"/>
            <a:ext cx="3011625" cy="2140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ceramicartsdaily.org/wp-content/uploads/2009/12/lucero-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559" y="2420889"/>
            <a:ext cx="2178849" cy="2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media-cache-ak0.pinimg.com/236x/47/ef/31/47ef31c254cbe38229c58ca54628864e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006" y="2647699"/>
            <a:ext cx="2849829" cy="2004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d38we5ntdyxyje.cloudfront.net/234223/art/2336368/1409280-7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31" y="4827562"/>
            <a:ext cx="2939617" cy="1947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www.wm.edu/as/arthistory/alumni/portfolios/erickson_michelle/gallery/11-koi-junk-teapot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 t="20264" r="18104" b="3938"/>
          <a:stretch/>
        </p:blipFill>
        <p:spPr bwMode="auto">
          <a:xfrm>
            <a:off x="3330906" y="4553869"/>
            <a:ext cx="2440648" cy="2165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thumbs2.ebaystatic.com/d/l225/m/mUsx6-RbjRtQ-C3ShivJR9A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049" y="4941168"/>
            <a:ext cx="2143125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51327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POTTERY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600201"/>
            <a:ext cx="8291264" cy="1108720"/>
          </a:xfrm>
        </p:spPr>
        <p:txBody>
          <a:bodyPr/>
          <a:lstStyle/>
          <a:p>
            <a:r>
              <a:rPr lang="en-CA" dirty="0"/>
              <a:t>pots, dishes, and other articles made of earthenware or baked clay.</a:t>
            </a:r>
          </a:p>
        </p:txBody>
      </p:sp>
      <p:pic>
        <p:nvPicPr>
          <p:cNvPr id="2050" name="Picture 2" descr="http://lakesidepottery.com/Media/JPG_Images/Index%20pictures/studio-in-ac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924944"/>
            <a:ext cx="5715000" cy="3476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5673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://img.diynetwork.com/DIY/2011/02/23/RX-DK-DIY084021_clay-board_s4x3_lg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53" b="14258"/>
          <a:stretch/>
        </p:blipFill>
        <p:spPr bwMode="auto">
          <a:xfrm>
            <a:off x="4200057" y="4663674"/>
            <a:ext cx="4715272" cy="2139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623" y="116632"/>
            <a:ext cx="1666528" cy="864096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TOOLS</a:t>
            </a:r>
            <a:endParaRPr lang="en-CA" dirty="0"/>
          </a:p>
        </p:txBody>
      </p:sp>
      <p:pic>
        <p:nvPicPr>
          <p:cNvPr id="2052" name="Picture 4" descr="http://visual.merriam-webster.com/images/arts-architecture/crafts/pottery/tools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16" t="8447" r="46936" b="56705"/>
          <a:stretch/>
        </p:blipFill>
        <p:spPr bwMode="auto">
          <a:xfrm>
            <a:off x="395536" y="858236"/>
            <a:ext cx="2281382" cy="1274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visual.merriam-webster.com/images/arts-architecture/crafts/pottery/tools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921" t="3646" r="7624" b="19838"/>
          <a:stretch/>
        </p:blipFill>
        <p:spPr bwMode="auto">
          <a:xfrm>
            <a:off x="3181370" y="4004220"/>
            <a:ext cx="914400" cy="2798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http://visual.merriam-webster.com/images/arts-architecture/crafts/pottery/tools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9" t="44016" r="57236"/>
          <a:stretch/>
        </p:blipFill>
        <p:spPr bwMode="auto">
          <a:xfrm>
            <a:off x="323528" y="4099378"/>
            <a:ext cx="1919204" cy="20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visual.merriam-webster.com/images/arts-architecture/crafts/pottery/tools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22" t="79179" r="4446"/>
          <a:stretch/>
        </p:blipFill>
        <p:spPr bwMode="auto">
          <a:xfrm>
            <a:off x="251520" y="6114035"/>
            <a:ext cx="2872510" cy="7615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s://www.acklandsgrainger.com/images/items/zoom/11UV03_AS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0057" y="2924944"/>
            <a:ext cx="2417741" cy="18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741081" y="4532869"/>
            <a:ext cx="589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sponge</a:t>
            </a:r>
            <a:endParaRPr lang="en-CA" sz="105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09233" y="6492443"/>
            <a:ext cx="589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board</a:t>
            </a:r>
            <a:endParaRPr lang="en-CA" sz="1050" b="1" dirty="0"/>
          </a:p>
        </p:txBody>
      </p:sp>
      <p:pic>
        <p:nvPicPr>
          <p:cNvPr id="3078" name="Picture 6" descr="http://th08.deviantart.net/images/PRE/i/2002/24/4/2/Plastic_Bag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57472"/>
            <a:ext cx="4367924" cy="23376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303725" y="1700808"/>
            <a:ext cx="5896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plastic</a:t>
            </a:r>
            <a:endParaRPr lang="en-CA" sz="1050" b="1" dirty="0"/>
          </a:p>
        </p:txBody>
      </p:sp>
      <p:pic>
        <p:nvPicPr>
          <p:cNvPr id="3080" name="Picture 8" descr="http://www.axner.com/ProductImages/tools/kemper/S10_Scraper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3407" y="3429000"/>
            <a:ext cx="1914377" cy="1065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7614008" y="3128108"/>
            <a:ext cx="689717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scraper</a:t>
            </a:r>
            <a:endParaRPr lang="en-CA" sz="1050" b="1" dirty="0"/>
          </a:p>
        </p:txBody>
      </p:sp>
      <p:pic>
        <p:nvPicPr>
          <p:cNvPr id="3082" name="Picture 10" descr="http://www.use-enco.com/ProductImages/8981642-24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82" y="2447360"/>
            <a:ext cx="2857500" cy="15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2634509" y="3743102"/>
            <a:ext cx="10040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Paper towels</a:t>
            </a:r>
            <a:endParaRPr lang="en-CA" sz="1050" b="1" dirty="0"/>
          </a:p>
        </p:txBody>
      </p:sp>
    </p:spTree>
    <p:extLst>
      <p:ext uri="{BB962C8B-B14F-4D97-AF65-F5344CB8AC3E}">
        <p14:creationId xmlns:p14="http://schemas.microsoft.com/office/powerpoint/2010/main" val="24164628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SLIP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4208" y="1600200"/>
            <a:ext cx="2242592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Bits of dried clay mixed with water to create the “glue” to stick slabs or coils together</a:t>
            </a:r>
            <a:endParaRPr lang="en-CA" dirty="0"/>
          </a:p>
        </p:txBody>
      </p:sp>
      <p:pic>
        <p:nvPicPr>
          <p:cNvPr id="3074" name="Picture 2" descr="http://blogs.ksbe.edu/aukirsch/files/2011/03/IMG_049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060" y="1628800"/>
            <a:ext cx="5945957" cy="4460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274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KNEADING/WEDGING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65304" y="1600200"/>
            <a:ext cx="3721496" cy="4525963"/>
          </a:xfrm>
        </p:spPr>
        <p:txBody>
          <a:bodyPr/>
          <a:lstStyle/>
          <a:p>
            <a:r>
              <a:rPr lang="en-US" dirty="0" smtClean="0"/>
              <a:t>Working your clay by folding, turning and compressing</a:t>
            </a:r>
          </a:p>
          <a:p>
            <a:r>
              <a:rPr lang="en-US" dirty="0" err="1" smtClean="0"/>
              <a:t>Smooths</a:t>
            </a:r>
            <a:r>
              <a:rPr lang="en-US" dirty="0" smtClean="0"/>
              <a:t> clay and eliminates air bubbles</a:t>
            </a:r>
            <a:endParaRPr lang="en-CA" dirty="0"/>
          </a:p>
        </p:txBody>
      </p:sp>
      <p:pic>
        <p:nvPicPr>
          <p:cNvPr id="4098" name="Picture 2" descr="http://2.bp.blogspot.com/-tuF22yOCETM/TwVOTLLi0OI/AAAAAAAAHx4/SRBLMoa20l0/s1600/DSC091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628800"/>
            <a:ext cx="4425752" cy="4430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37016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Rolling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516216" y="1600200"/>
            <a:ext cx="2170584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Using a rolling pin, and levelers, roll out slabs of </a:t>
            </a:r>
            <a:r>
              <a:rPr lang="en-US" dirty="0" smtClean="0"/>
              <a:t>clay</a:t>
            </a:r>
          </a:p>
          <a:p>
            <a:r>
              <a:rPr lang="en-US" dirty="0" smtClean="0"/>
              <a:t>Used to create slabs</a:t>
            </a:r>
            <a:endParaRPr lang="en-CA" dirty="0"/>
          </a:p>
        </p:txBody>
      </p:sp>
      <p:pic>
        <p:nvPicPr>
          <p:cNvPr id="7170" name="Picture 2" descr="http://www.jhpottery.com/pictures/slab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6096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74032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SLAB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6136" y="1600200"/>
            <a:ext cx="2890664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 uniformly flat section of clay that has been </a:t>
            </a:r>
            <a:r>
              <a:rPr lang="en-US" dirty="0" smtClean="0"/>
              <a:t>rolled</a:t>
            </a:r>
          </a:p>
          <a:p>
            <a:r>
              <a:rPr lang="en-US" dirty="0" smtClean="0"/>
              <a:t>Used to create your base or a large section of surface</a:t>
            </a:r>
            <a:endParaRPr lang="en-CA" dirty="0"/>
          </a:p>
        </p:txBody>
      </p:sp>
      <p:pic>
        <p:nvPicPr>
          <p:cNvPr id="1026" name="Picture 2" descr="http://www.amaco.com/cpwp/wp-content/uploads/2009/04/lp29-1b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293" y="1844824"/>
            <a:ext cx="54864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7263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COIL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80112" y="1600200"/>
            <a:ext cx="3106688" cy="4525963"/>
          </a:xfrm>
        </p:spPr>
        <p:txBody>
          <a:bodyPr/>
          <a:lstStyle/>
          <a:p>
            <a:r>
              <a:rPr lang="en-US" dirty="0" smtClean="0"/>
              <a:t>Rolling out a “snake” of </a:t>
            </a:r>
            <a:r>
              <a:rPr lang="en-US" dirty="0" smtClean="0"/>
              <a:t>clay</a:t>
            </a:r>
          </a:p>
          <a:p>
            <a:r>
              <a:rPr lang="en-US" dirty="0" smtClean="0"/>
              <a:t>Used to stack and build stable walls on a vessel or pot</a:t>
            </a:r>
            <a:endParaRPr lang="en-CA" dirty="0"/>
          </a:p>
        </p:txBody>
      </p:sp>
      <p:pic>
        <p:nvPicPr>
          <p:cNvPr id="6146" name="Picture 2" descr="http://www.jhpottery.com/pictures/coi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0808"/>
            <a:ext cx="4800533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2760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343</Words>
  <Application>Microsoft Office PowerPoint</Application>
  <PresentationFormat>On-screen Show (4:3)</PresentationFormat>
  <Paragraphs>45</Paragraphs>
  <Slides>20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Office Theme</vt:lpstr>
      <vt:lpstr>CLAY terms and techniques</vt:lpstr>
      <vt:lpstr>RAW CLAY</vt:lpstr>
      <vt:lpstr>POTTERY</vt:lpstr>
      <vt:lpstr>TOOLS</vt:lpstr>
      <vt:lpstr>SLIP</vt:lpstr>
      <vt:lpstr>KNEADING/WEDGING</vt:lpstr>
      <vt:lpstr>Rolling</vt:lpstr>
      <vt:lpstr>SLAB</vt:lpstr>
      <vt:lpstr>COIL</vt:lpstr>
      <vt:lpstr>COILING METHOD</vt:lpstr>
      <vt:lpstr>PowerPoint Presentation</vt:lpstr>
      <vt:lpstr>SCORE</vt:lpstr>
      <vt:lpstr>SCORE AND SLIP</vt:lpstr>
      <vt:lpstr>DAMPEN</vt:lpstr>
      <vt:lpstr>DRY</vt:lpstr>
      <vt:lpstr>KILN FIRE</vt:lpstr>
      <vt:lpstr>PAINT</vt:lpstr>
      <vt:lpstr>GLAZE</vt:lpstr>
      <vt:lpstr>PowerPoint Presentation</vt:lpstr>
      <vt:lpstr>PowerPoint Presentation</vt:lpstr>
    </vt:vector>
  </TitlesOfParts>
  <Company>WRDSB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CLAY terms and techniques</dc:title>
  <dc:creator>WRDSB</dc:creator>
  <cp:lastModifiedBy>WRDSB</cp:lastModifiedBy>
  <cp:revision>19</cp:revision>
  <dcterms:created xsi:type="dcterms:W3CDTF">2014-11-28T15:45:36Z</dcterms:created>
  <dcterms:modified xsi:type="dcterms:W3CDTF">2014-12-09T13:55:11Z</dcterms:modified>
</cp:coreProperties>
</file>